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68" r:id="rId1"/>
  </p:sldMasterIdLst>
  <p:notesMasterIdLst>
    <p:notesMasterId r:id="rId7"/>
  </p:notesMasterIdLst>
  <p:handoutMasterIdLst>
    <p:handoutMasterId r:id="rId8"/>
  </p:handoutMasterIdLst>
  <p:sldIdLst>
    <p:sldId id="256" r:id="rId2"/>
    <p:sldId id="260" r:id="rId3"/>
    <p:sldId id="279" r:id="rId4"/>
    <p:sldId id="281" r:id="rId5"/>
    <p:sldId id="283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9284D527-6230-444D-A1EB-3681F67C7C4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812246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BC837A61-A712-4040-A089-B5AA48BBC69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67093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117DD1F3-12D9-4C21-A053-D9A6EA61D8C6}" type="slidenum">
              <a:rPr lang="zh-TW" altLang="en-US" sz="1200" smtClean="0">
                <a:ea typeface="新細明體" pitchFamily="18" charset="-120"/>
              </a:rPr>
              <a:pPr eaLnBrk="1" hangingPunct="1">
                <a:defRPr/>
              </a:pPr>
              <a:t>1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00DAE82D-A062-4242-87A7-A56408531E5B}" type="slidenum">
              <a:rPr lang="zh-TW" altLang="en-US" sz="1200" smtClean="0">
                <a:ea typeface="新細明體" pitchFamily="18" charset="-120"/>
              </a:rPr>
              <a:pPr eaLnBrk="1" hangingPunct="1">
                <a:defRPr/>
              </a:pPr>
              <a:t>2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E3CDDC30-637F-4282-9E04-2C2DA86C4FC4}" type="slidenum">
              <a:rPr lang="zh-TW" altLang="en-US" sz="1200" smtClean="0">
                <a:ea typeface="新細明體" pitchFamily="18" charset="-120"/>
              </a:rPr>
              <a:pPr eaLnBrk="1" hangingPunct="1">
                <a:defRPr/>
              </a:pPr>
              <a:t>3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AF3807A1-82E3-44F7-819A-DF4FB397EAE8}" type="slidenum">
              <a:rPr lang="zh-TW" altLang="en-US" sz="1200" smtClean="0">
                <a:ea typeface="新細明體" pitchFamily="18" charset="-120"/>
              </a:rPr>
              <a:pPr eaLnBrk="1" hangingPunct="1">
                <a:defRPr/>
              </a:pPr>
              <a:t>4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2745CF62-7CF9-4EF3-9887-373EA4137FAF}" type="slidenum">
              <a:rPr lang="zh-TW" altLang="en-US" sz="1200" smtClean="0">
                <a:ea typeface="新細明體" pitchFamily="18" charset="-120"/>
              </a:rPr>
              <a:pPr eaLnBrk="1" hangingPunct="1">
                <a:defRPr/>
              </a:pPr>
              <a:t>5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68003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9034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81" r:id="rId1"/>
    <p:sldLayoutId id="214748388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65262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H071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哎呀</a:t>
            </a:r>
            <a:r>
              <a:rPr lang="zh-TW" altLang="en-US" sz="26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！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救主真曾流血？</a:t>
            </a:r>
            <a:r>
              <a:rPr lang="zh-TW" altLang="en-US" sz="28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zh-TW" altLang="en-US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ALAS!  AND DID MY SAVIOR BLEED?</a:t>
            </a:r>
            <a:r>
              <a:rPr lang="en-US" altLang="zh-TW" sz="2400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TW" sz="2400" dirty="0">
                <a:effectLst/>
                <a:latin typeface="Arial Narrow" pitchFamily="34" charset="0"/>
                <a:ea typeface="新細明體" pitchFamily="18" charset="-120"/>
              </a:rPr>
              <a:t>(1/5)</a:t>
            </a:r>
            <a:endParaRPr lang="zh-TW" altLang="en-US" sz="2400" dirty="0">
              <a:effectLst/>
              <a:latin typeface="Arial Narrow" pitchFamily="34" charset="0"/>
              <a:ea typeface="新細明體" pitchFamily="18" charset="-12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哎呀！救主真曾流血？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Alas!  And did my Savior bleed?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真曾捨命亡躬？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did my </a:t>
            </a:r>
            <a:r>
              <a:rPr lang="en-US" altLang="zh-TW" sz="2800" dirty="0" err="1"/>
              <a:t>Sov’reign</a:t>
            </a:r>
            <a:r>
              <a:rPr lang="en-US" altLang="zh-TW" sz="2800" dirty="0"/>
              <a:t> die,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祂肯犧牲祂的超越，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Would He devote that sacred head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為我這個小蟲？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For such a worm as I?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H071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祂在木上那樣唉嘆，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Was it for crime that I had done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可是為我罪愆？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He groaned upon the tree?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憐憫何滿！慈愛何汎！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Amazing pity! Grace unknown!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恩典何其無邊！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love beyond degree!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H071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難怪太陽立變暗烏，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Well might the sun in darkness hide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隱藏一切榮光；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shut his glories in,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當神基督造物的主，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When Christ the Mighty Maker died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為人擔罪而亡。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For man, the creature’s sin.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H071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當我看見祂十字架，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Thus might I hide my blushing face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也當隱藏羞臉；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While His dear cross appears,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心當溶化發出感嗟，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Dissolve my heart in thankfulness;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眼當流淚自貶。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melt mine eyes to tears.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H071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但這滿腔憂傷，不能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But drops of grief can ne’er repay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稍還主愛的債；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 debt of love I owe;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主，我在此奉上一生，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Here, Lord, I give myself away;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聊表此心感戴。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 err="1"/>
              <a:t>’Tis</a:t>
            </a:r>
            <a:r>
              <a:rPr lang="en-US" altLang="zh-TW" sz="2800" dirty="0"/>
              <a:t> all that I can do.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648</TotalTime>
  <Words>307</Words>
  <Application>Microsoft Office PowerPoint</Application>
  <PresentationFormat>On-screen Show (16:9)</PresentationFormat>
  <Paragraphs>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宋体</vt:lpstr>
      <vt:lpstr>Microsoft JhengHei</vt:lpstr>
      <vt:lpstr>新細明體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H071  哎呀！救主真曾流血？   ALAS!  AND DID MY SAVIOR BLEED? (1/5)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H071 哎呀！救主真曾流血？  ALAS!  AND DID MY SAVIOUR BLEED?</dc:title>
  <dc:subject>Hymnary 聖徒詩歌</dc:subject>
  <dc:creator>Isaac Watts</dc:creator>
  <cp:lastModifiedBy>Timothy Liang</cp:lastModifiedBy>
  <cp:revision>69</cp:revision>
  <dcterms:created xsi:type="dcterms:W3CDTF">2001-04-19T19:07:54Z</dcterms:created>
  <dcterms:modified xsi:type="dcterms:W3CDTF">2017-08-01T21:25:59Z</dcterms:modified>
</cp:coreProperties>
</file>